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9" r:id="rId2"/>
    <p:sldId id="272" r:id="rId3"/>
    <p:sldId id="260" r:id="rId4"/>
    <p:sldId id="274" r:id="rId5"/>
    <p:sldId id="273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091A-CFFC-4703-8063-2B06E055E1D5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BDA2-81C4-44D8-8352-381E832DFE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6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BDA2-81C4-44D8-8352-381E832DFE5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6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4BF321-D761-41BB-98A2-9288142B9F93}" type="datetimeFigureOut">
              <a:rPr lang="tr-TR" smtClean="0"/>
              <a:t>28.02.2019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D78956-9CE0-47DF-9FD1-B977BC180D5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ğla sıtkı koçma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55" y="0"/>
            <a:ext cx="128700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55576" y="1646803"/>
            <a:ext cx="67687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 smtClean="0">
              <a:latin typeface="Adobe Garamond Pro" pitchFamily="18" charset="-94"/>
            </a:endParaRPr>
          </a:p>
          <a:p>
            <a:pPr algn="ctr"/>
            <a:r>
              <a:rPr lang="tr-TR" sz="3600" b="1" dirty="0" smtClean="0">
                <a:latin typeface="Adobe Garamond Pro" pitchFamily="18" charset="-94"/>
              </a:rPr>
              <a:t>Seyahat-Turizm ve Eğlence</a:t>
            </a:r>
          </a:p>
          <a:p>
            <a:pPr algn="ctr"/>
            <a:r>
              <a:rPr lang="tr-TR" sz="3600" b="1" dirty="0" smtClean="0">
                <a:latin typeface="Adobe Garamond Pro" pitchFamily="18" charset="-94"/>
              </a:rPr>
              <a:t>Hizmetleri Bölümü</a:t>
            </a:r>
          </a:p>
          <a:p>
            <a:pPr algn="ctr"/>
            <a:endParaRPr lang="tr-TR" sz="3600" b="1" i="1" dirty="0">
              <a:latin typeface="Adobe Garamond Pro" pitchFamily="18" charset="-94"/>
            </a:endParaRPr>
          </a:p>
          <a:p>
            <a:pPr algn="ctr"/>
            <a:endParaRPr lang="tr-TR" sz="3600" b="1" i="1" dirty="0" smtClean="0">
              <a:latin typeface="Adobe Garamond Pro" pitchFamily="18" charset="-94"/>
            </a:endParaRPr>
          </a:p>
          <a:p>
            <a:pPr algn="ctr"/>
            <a:r>
              <a:rPr lang="tr-TR" sz="3200" b="1" dirty="0" smtClean="0">
                <a:latin typeface="Adobe Garamond Pro" pitchFamily="18" charset="-94"/>
              </a:rPr>
              <a:t>Seyahat </a:t>
            </a:r>
            <a:r>
              <a:rPr lang="tr-TR" sz="3200" b="1" dirty="0">
                <a:latin typeface="Adobe Garamond Pro" pitchFamily="18" charset="-94"/>
              </a:rPr>
              <a:t>Hizmetleri Programı </a:t>
            </a:r>
            <a:endParaRPr lang="tr-TR" sz="3200" b="1" dirty="0" smtClean="0">
              <a:latin typeface="Adobe Garamond Pro" pitchFamily="18" charset="-94"/>
            </a:endParaRPr>
          </a:p>
          <a:p>
            <a:pPr algn="ctr"/>
            <a:endParaRPr lang="tr-TR" sz="3200" b="1" dirty="0" smtClean="0">
              <a:latin typeface="Adobe Garamond Pro" pitchFamily="18" charset="-94"/>
            </a:endParaRPr>
          </a:p>
          <a:p>
            <a:pPr algn="ctr"/>
            <a:endParaRPr lang="tr-TR" sz="3200" b="1" dirty="0">
              <a:latin typeface="Adobe Garamond Pro" pitchFamily="18" charset="-94"/>
            </a:endParaRPr>
          </a:p>
          <a:p>
            <a:pPr algn="ctr"/>
            <a:endParaRPr lang="tr-TR" sz="2000" b="1" dirty="0" smtClean="0">
              <a:latin typeface="Adobe Garamond Pro" pitchFamily="18" charset="-9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69269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Adobe Garamond Pro" pitchFamily="18" charset="-94"/>
              </a:rPr>
              <a:t>Fethiye Ali Sıtkı Mefharet Koçman Meslek Yüksekokulu</a:t>
            </a:r>
            <a:endParaRPr lang="tr-TR" sz="2800" b="1" i="1" dirty="0">
              <a:latin typeface="Adobe Garamond Pro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312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4785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dirty="0" smtClean="0"/>
              <a:t>                                          SUNUŞ</a:t>
            </a:r>
            <a:endParaRPr lang="tr-TR" dirty="0"/>
          </a:p>
          <a:p>
            <a:pPr marL="45720" indent="0" algn="just">
              <a:buNone/>
            </a:pPr>
            <a:r>
              <a:rPr lang="tr-TR" dirty="0" smtClean="0"/>
              <a:t>	Seyahat-Turizm </a:t>
            </a:r>
            <a:r>
              <a:rPr lang="tr-TR" dirty="0"/>
              <a:t>ve Eğlence Hizmetleri </a:t>
            </a:r>
            <a:r>
              <a:rPr lang="tr-TR" dirty="0" smtClean="0"/>
              <a:t>Bölümümüz </a:t>
            </a:r>
            <a:r>
              <a:rPr lang="tr-TR" dirty="0"/>
              <a:t>1999-2000 Eğitim Öğretim yılında İktisadi ve İdari Programlar Bölümü adıyla faaliyetine </a:t>
            </a:r>
            <a:r>
              <a:rPr lang="tr-TR" dirty="0" smtClean="0"/>
              <a:t>başlamış olup, 2011-12 </a:t>
            </a:r>
            <a:r>
              <a:rPr lang="tr-TR" dirty="0"/>
              <a:t>Eğitim Öğretim </a:t>
            </a:r>
            <a:r>
              <a:rPr lang="tr-TR" dirty="0" smtClean="0"/>
              <a:t>döneminden itibaren </a:t>
            </a:r>
            <a:r>
              <a:rPr lang="tr-TR" dirty="0"/>
              <a:t>şimdiki </a:t>
            </a:r>
            <a:r>
              <a:rPr lang="tr-TR" dirty="0" smtClean="0"/>
              <a:t>ismiyle </a:t>
            </a:r>
            <a:r>
              <a:rPr lang="tr-TR" dirty="0"/>
              <a:t>faaliyetini sürdürmektedir. </a:t>
            </a:r>
            <a:endParaRPr lang="tr-TR" dirty="0" smtClean="0"/>
          </a:p>
          <a:p>
            <a:pPr marL="4572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Bölümümüz, </a:t>
            </a:r>
            <a:r>
              <a:rPr lang="tr-TR" dirty="0"/>
              <a:t>Turizm ve Seyahat Hizmetleri </a:t>
            </a:r>
            <a:r>
              <a:rPr lang="tr-TR" dirty="0" smtClean="0"/>
              <a:t>Programı adıyla normal </a:t>
            </a:r>
            <a:r>
              <a:rPr lang="tr-TR" dirty="0"/>
              <a:t>ve ikinci öğretim olarak eğitim ve öğretim faaliyetine devam etmektedir.</a:t>
            </a:r>
          </a:p>
          <a:p>
            <a:pPr marL="45720" indent="0" algn="just">
              <a:buNone/>
            </a:pPr>
            <a:r>
              <a:rPr lang="tr-TR" dirty="0" smtClean="0"/>
              <a:t>	Bölümümüzün </a:t>
            </a:r>
            <a:r>
              <a:rPr lang="tr-TR" dirty="0"/>
              <a:t>amacı, turizm sektöründe lokomotif konumunda bulunan seyahat işletmelerinde çalışacak nitelikli ara insan gücü yetiştirmektir. Bölümden mezun olacak öğrencilerin turizm sektöründe iş bulma sorunu bulunmamaktadır.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37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ğla sıtkı koçma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86" y="116632"/>
            <a:ext cx="1181100" cy="16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9666" y="260648"/>
            <a:ext cx="832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Adobe Garamond Pro" pitchFamily="18" charset="-94"/>
              </a:rPr>
              <a:t>BÖLÜMÜN ÖĞRETİM ELEMANLARI</a:t>
            </a:r>
            <a:endParaRPr lang="tr-TR" sz="2800" b="1" i="1" dirty="0">
              <a:latin typeface="Adobe Garamond Pro" pitchFamily="18" charset="-9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049800" y="3013501"/>
            <a:ext cx="2513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>
                <a:latin typeface="Adobe Garamond Pro" pitchFamily="18" charset="-94"/>
              </a:rPr>
              <a:t>Öğr</a:t>
            </a:r>
            <a:r>
              <a:rPr lang="tr-TR" sz="1600" dirty="0" smtClean="0">
                <a:latin typeface="Adobe Garamond Pro" pitchFamily="18" charset="-94"/>
              </a:rPr>
              <a:t>. Gör. Dr. Emre ERGÜN</a:t>
            </a:r>
          </a:p>
          <a:p>
            <a:pPr algn="ctr"/>
            <a:r>
              <a:rPr lang="tr-TR" sz="1600" dirty="0" smtClean="0">
                <a:latin typeface="Adobe Garamond Pro" pitchFamily="18" charset="-94"/>
              </a:rPr>
              <a:t>Bölüm Başkan V.</a:t>
            </a:r>
          </a:p>
          <a:p>
            <a:pPr algn="ctr"/>
            <a:endParaRPr lang="tr-TR" sz="1600" dirty="0">
              <a:latin typeface="Adobe Garamond Pro" pitchFamily="18" charset="-9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54360" y="4877865"/>
            <a:ext cx="230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>
                <a:latin typeface="Adobe Garamond Pro" pitchFamily="18" charset="-94"/>
              </a:rPr>
              <a:t>Öğr</a:t>
            </a:r>
            <a:r>
              <a:rPr lang="tr-TR" sz="1600" dirty="0" smtClean="0">
                <a:latin typeface="Adobe Garamond Pro" pitchFamily="18" charset="-94"/>
              </a:rPr>
              <a:t>. Gör. Birol ÖZTÜRK</a:t>
            </a:r>
            <a:endParaRPr lang="tr-TR" sz="1600" dirty="0">
              <a:latin typeface="Adobe Garamond Pro" pitchFamily="18" charset="-94"/>
            </a:endParaRPr>
          </a:p>
        </p:txBody>
      </p:sp>
      <p:pic>
        <p:nvPicPr>
          <p:cNvPr id="1027" name="Picture 3" descr="C:\Users\user\Desktop\em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1" y="1412776"/>
            <a:ext cx="1190203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ir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1290"/>
            <a:ext cx="1185881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ÃÄretim GÃ¶revlisi Meltem AltÄ±nay Ãzdem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56" y="3275646"/>
            <a:ext cx="1224137" cy="14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193621" y="4901283"/>
            <a:ext cx="37233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dirty="0" smtClean="0">
                <a:latin typeface="Adobe Caslon Pro" pitchFamily="18" charset="-94"/>
                <a:ea typeface="Adobe Gothic Std B" pitchFamily="34" charset="-128"/>
              </a:rPr>
              <a:t>  </a:t>
            </a:r>
            <a:r>
              <a:rPr lang="tr-TR" sz="1500" dirty="0" err="1" smtClean="0">
                <a:latin typeface="Adobe Caslon Pro" pitchFamily="18" charset="-94"/>
                <a:ea typeface="Adobe Gothic Std B" pitchFamily="34" charset="-128"/>
              </a:rPr>
              <a:t>Öğr</a:t>
            </a:r>
            <a:r>
              <a:rPr lang="tr-TR" sz="1500" dirty="0" smtClean="0">
                <a:latin typeface="Adobe Caslon Pro" pitchFamily="18" charset="-94"/>
                <a:ea typeface="Adobe Gothic Std B" pitchFamily="34" charset="-128"/>
              </a:rPr>
              <a:t>. Gör. Meltem ALTINAY ÖZDEMİR</a:t>
            </a:r>
            <a:endParaRPr lang="tr-TR" sz="1500" dirty="0">
              <a:latin typeface="Adobe Caslon Pro" pitchFamily="18" charset="-94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2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dirty="0" smtClean="0"/>
              <a:t>  Bölümümüze Katkıda Bulunan Öğretim Elemanları</a:t>
            </a:r>
            <a:endParaRPr lang="tr-TR" sz="2800" dirty="0"/>
          </a:p>
        </p:txBody>
      </p:sp>
      <p:pic>
        <p:nvPicPr>
          <p:cNvPr id="1028" name="Picture 4" descr="https://servis.mu.edu.tr/personelservis/Resim.aspx?mail=fatmacakm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58" y="1043566"/>
            <a:ext cx="1192545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ervis.mu.edu.tr/personelservis/Resim.aspx?mail=kolg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42" y="1016871"/>
            <a:ext cx="1191601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ervis.mu.edu.tr/personelservis/Resim.aspx?mail=gcengi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58" y="3037563"/>
            <a:ext cx="1191601" cy="1386909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ervis.mu.edu.tr/personelservis/Resim.aspx?mail=egen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3" y="4859360"/>
            <a:ext cx="1218638" cy="1476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ervis.mu.edu.tr/personelservis/Resim.aspx?mail=musl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42" y="3010765"/>
            <a:ext cx="1191601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ervis.mu.edu.tr/personelservis/Resim.aspx?mail=knurc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64701"/>
            <a:ext cx="1192548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ervis.mu.edu.tr/personelservis/Resim.aspx?mail=sev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11017"/>
            <a:ext cx="1192548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ervis.mu.edu.tr/personelservis/Resim.aspx?mail=ukona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" y="3033496"/>
            <a:ext cx="1192548" cy="1440000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9552" y="2483566"/>
            <a:ext cx="8352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        Prof. Dr. 	</a:t>
            </a:r>
            <a:r>
              <a:rPr lang="tr-TR" sz="1000" dirty="0"/>
              <a:t> </a:t>
            </a:r>
            <a:r>
              <a:rPr lang="tr-TR" sz="1000" dirty="0" smtClean="0"/>
              <a:t>                                        </a:t>
            </a:r>
            <a:r>
              <a:rPr lang="tr-TR" sz="1000" dirty="0" err="1" smtClean="0"/>
              <a:t>Öğr</a:t>
            </a:r>
            <a:r>
              <a:rPr lang="tr-TR" sz="1000" dirty="0"/>
              <a:t>. Gör. Dr.	</a:t>
            </a:r>
            <a:r>
              <a:rPr lang="tr-TR" sz="1000" dirty="0" smtClean="0"/>
              <a:t>	     </a:t>
            </a:r>
            <a:r>
              <a:rPr lang="tr-TR" sz="1000" dirty="0" err="1" smtClean="0"/>
              <a:t>Öğr</a:t>
            </a:r>
            <a:r>
              <a:rPr lang="tr-TR" sz="1000" dirty="0" smtClean="0"/>
              <a:t>. Gör                              	              </a:t>
            </a:r>
            <a:r>
              <a:rPr lang="tr-TR" sz="1000" dirty="0" err="1" smtClean="0"/>
              <a:t>Öğr</a:t>
            </a:r>
            <a:r>
              <a:rPr lang="tr-TR" sz="1000" dirty="0"/>
              <a:t>. Gör. </a:t>
            </a:r>
            <a:endParaRPr lang="tr-TR" sz="1000" dirty="0" smtClean="0"/>
          </a:p>
          <a:p>
            <a:r>
              <a:rPr lang="tr-TR" sz="1000" dirty="0" smtClean="0"/>
              <a:t>       Ali SÜLÜN                                           Fatma ÇAKMAK 		Kenan OLGUN   	                                   Nurcan KARA 	 </a:t>
            </a:r>
            <a:endParaRPr lang="tr-TR" sz="1000" dirty="0"/>
          </a:p>
        </p:txBody>
      </p:sp>
      <p:pic>
        <p:nvPicPr>
          <p:cNvPr id="1050" name="Picture 26" descr="https://servis.mu.edu.tr/personelservis/Resim.aspx?mail=ed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03888"/>
            <a:ext cx="1191600" cy="1398204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395536" y="4452189"/>
            <a:ext cx="859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        </a:t>
            </a:r>
            <a:r>
              <a:rPr lang="tr-TR" sz="1000" dirty="0" err="1" smtClean="0"/>
              <a:t>Öğr</a:t>
            </a:r>
            <a:r>
              <a:rPr lang="tr-TR" sz="1000" dirty="0"/>
              <a:t>. Gör. </a:t>
            </a:r>
            <a:r>
              <a:rPr lang="tr-TR" sz="1000" dirty="0" smtClean="0"/>
              <a:t>		   </a:t>
            </a:r>
            <a:r>
              <a:rPr lang="tr-TR" sz="1000" dirty="0"/>
              <a:t> </a:t>
            </a:r>
            <a:r>
              <a:rPr lang="tr-TR" sz="1000" dirty="0" smtClean="0"/>
              <a:t>                  </a:t>
            </a:r>
            <a:r>
              <a:rPr lang="tr-TR" sz="1000" dirty="0" err="1"/>
              <a:t>Öğr</a:t>
            </a:r>
            <a:r>
              <a:rPr lang="tr-TR" sz="1000" dirty="0"/>
              <a:t>. Gör.                                </a:t>
            </a:r>
            <a:r>
              <a:rPr lang="tr-TR" sz="1000" dirty="0" smtClean="0"/>
              <a:t>	          </a:t>
            </a:r>
            <a:r>
              <a:rPr lang="tr-TR" sz="1000" dirty="0" err="1" smtClean="0"/>
              <a:t>Öğr</a:t>
            </a:r>
            <a:r>
              <a:rPr lang="tr-TR" sz="1000" dirty="0"/>
              <a:t>. </a:t>
            </a:r>
            <a:r>
              <a:rPr lang="tr-TR" sz="1000" dirty="0" err="1" smtClean="0"/>
              <a:t>Gör.Dr</a:t>
            </a:r>
            <a:r>
              <a:rPr lang="tr-TR" sz="1000" dirty="0" smtClean="0"/>
              <a:t>.  </a:t>
            </a:r>
            <a:r>
              <a:rPr lang="tr-TR" sz="1000" dirty="0"/>
              <a:t>	 </a:t>
            </a:r>
            <a:r>
              <a:rPr lang="tr-TR" sz="1000" dirty="0" smtClean="0"/>
              <a:t>                  </a:t>
            </a:r>
            <a:r>
              <a:rPr lang="tr-TR" sz="1000" dirty="0" err="1" smtClean="0"/>
              <a:t>Öğr</a:t>
            </a:r>
            <a:r>
              <a:rPr lang="tr-TR" sz="1000" dirty="0"/>
              <a:t>. Gör. </a:t>
            </a:r>
            <a:endParaRPr lang="tr-TR" sz="1000" dirty="0" smtClean="0"/>
          </a:p>
          <a:p>
            <a:r>
              <a:rPr lang="tr-TR" sz="1000" dirty="0" smtClean="0"/>
              <a:t>      Ümit KONAÇ                                            Cengiz GÖK   	                                Muazzez USLU        	        </a:t>
            </a:r>
            <a:r>
              <a:rPr lang="tr-TR" sz="1000" dirty="0"/>
              <a:t> </a:t>
            </a:r>
            <a:r>
              <a:rPr lang="tr-TR" sz="1000" dirty="0" smtClean="0"/>
              <a:t>      Sevda ALTUNBAŞ</a:t>
            </a:r>
            <a:endParaRPr lang="tr-TR" sz="10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95537" y="6290579"/>
            <a:ext cx="859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 </a:t>
            </a:r>
            <a:r>
              <a:rPr lang="tr-TR" sz="1000" dirty="0" smtClean="0"/>
              <a:t>       </a:t>
            </a:r>
            <a:r>
              <a:rPr lang="tr-TR" sz="1000" dirty="0" err="1" smtClean="0"/>
              <a:t>Öğr</a:t>
            </a:r>
            <a:r>
              <a:rPr lang="tr-TR" sz="1000" dirty="0"/>
              <a:t>. Gör.        </a:t>
            </a:r>
            <a:r>
              <a:rPr lang="tr-TR" sz="1000" dirty="0" smtClean="0"/>
              <a:t>                                            </a:t>
            </a:r>
            <a:r>
              <a:rPr lang="tr-TR" sz="1000" dirty="0" err="1" smtClean="0"/>
              <a:t>Öğr</a:t>
            </a:r>
            <a:r>
              <a:rPr lang="tr-TR" sz="1000" dirty="0" smtClean="0"/>
              <a:t>. Gör. 	      	             </a:t>
            </a:r>
            <a:r>
              <a:rPr lang="tr-TR" sz="1000" dirty="0" err="1" smtClean="0"/>
              <a:t>Öğr</a:t>
            </a:r>
            <a:r>
              <a:rPr lang="tr-TR" sz="1000" dirty="0" smtClean="0"/>
              <a:t>. Gör. 	                      </a:t>
            </a:r>
            <a:r>
              <a:rPr lang="tr-TR" sz="1000" dirty="0" err="1" smtClean="0"/>
              <a:t>Öğr</a:t>
            </a:r>
            <a:r>
              <a:rPr lang="tr-TR" sz="1000" dirty="0" smtClean="0"/>
              <a:t>. Gör.</a:t>
            </a:r>
          </a:p>
          <a:p>
            <a:r>
              <a:rPr lang="tr-TR" sz="1000" dirty="0" smtClean="0"/>
              <a:t>   Nihat KARAKUŞ  	                      </a:t>
            </a:r>
            <a:r>
              <a:rPr lang="tr-TR" sz="1000" dirty="0" err="1" smtClean="0"/>
              <a:t>Kerziban</a:t>
            </a:r>
            <a:r>
              <a:rPr lang="tr-TR" sz="1000" dirty="0" smtClean="0"/>
              <a:t> </a:t>
            </a:r>
            <a:r>
              <a:rPr lang="tr-TR" sz="1000" dirty="0"/>
              <a:t>ÇOBAN  </a:t>
            </a:r>
            <a:r>
              <a:rPr lang="tr-TR" sz="1000" dirty="0" smtClean="0"/>
              <a:t>	          Emine GENÇ   </a:t>
            </a:r>
            <a:r>
              <a:rPr lang="tr-TR" sz="1000" dirty="0"/>
              <a:t> </a:t>
            </a:r>
            <a:r>
              <a:rPr lang="tr-TR" sz="1000" dirty="0" smtClean="0"/>
              <a:t>                                    </a:t>
            </a:r>
            <a:r>
              <a:rPr lang="tr-TR" sz="1000" dirty="0" err="1" smtClean="0"/>
              <a:t>Emra</a:t>
            </a:r>
            <a:r>
              <a:rPr lang="tr-TR" sz="1000" dirty="0" smtClean="0"/>
              <a:t> DÖVER</a:t>
            </a:r>
            <a:endParaRPr lang="tr-TR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5" y="4887323"/>
            <a:ext cx="1182816" cy="14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" y="1021224"/>
            <a:ext cx="1211049" cy="146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" y="4859360"/>
            <a:ext cx="1211049" cy="13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ğla sıtkı koçma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306" y="160338"/>
            <a:ext cx="835694" cy="13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7531741" y="177281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94"/>
              </a:rPr>
              <a:t> 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94"/>
            </a:endParaRPr>
          </a:p>
        </p:txBody>
      </p:sp>
      <p:sp>
        <p:nvSpPr>
          <p:cNvPr id="5" name="AutoShape 3" descr="blob:https%3A//web.whatsapp.com/1e6a9a65-a5bb-4043-a525-1e5fa5ad12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AutoShape 5" descr="blob:https%3A//web.whatsapp.com/1e6a9a65-a5bb-4043-a525-1e5fa5ad12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AutoShape 7" descr="blob:https%3A//web.whatsapp.com/1e6a9a65-a5bb-4043-a525-1e5fa5ad12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838">
            <a:off x="6000074" y="1013684"/>
            <a:ext cx="2400488" cy="28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mezuniyet kep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048">
            <a:off x="7477033" y="1413026"/>
            <a:ext cx="869104" cy="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3383619" y="150661"/>
            <a:ext cx="204094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94"/>
              </a:rPr>
              <a:t>Etkinlikler 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-94"/>
            </a:endParaRPr>
          </a:p>
        </p:txBody>
      </p:sp>
      <p:pic>
        <p:nvPicPr>
          <p:cNvPr id="10" name="Resim 9" descr="C:\Users\emre\AppData\Local\Temp\24025_343329683751_528419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3998">
            <a:off x="291342" y="429910"/>
            <a:ext cx="2604687" cy="216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C:\Users\emre\AppData\Local\Temp\183429_1822559014952_7994503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6299">
            <a:off x="3001977" y="1154387"/>
            <a:ext cx="2804226" cy="17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C:\Users\emre\AppData\Local\Temp\10049_2613738600591_1575008178_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390">
            <a:off x="315761" y="2664887"/>
            <a:ext cx="3193460" cy="223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C:\Users\emre\AppData\Local\Temp\68606_2613711999926_2027738703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60" y="3925583"/>
            <a:ext cx="2736344" cy="203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C:\Users\emre\AppData\Local\Temp\18206_310945485678717_628164255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87" y="4653136"/>
            <a:ext cx="3198184" cy="219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C:\Users\emre\AppData\Local\Temp\546510_2613684079228_1710977079_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9"/>
            <a:ext cx="3228044" cy="189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5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512</TotalTime>
  <Words>74</Words>
  <Application>Microsoft Office PowerPoint</Application>
  <PresentationFormat>Ekran Gösterisi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Muğla Üniversitesi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Bilgi İslem</dc:creator>
  <cp:lastModifiedBy>user</cp:lastModifiedBy>
  <cp:revision>78</cp:revision>
  <dcterms:created xsi:type="dcterms:W3CDTF">2017-06-02T13:01:04Z</dcterms:created>
  <dcterms:modified xsi:type="dcterms:W3CDTF">2019-02-28T11:55:03Z</dcterms:modified>
</cp:coreProperties>
</file>