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0D7F"/>
    <a:srgbClr val="781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36CE4-637B-439A-BE74-35AFFBE075FA}" type="datetimeFigureOut">
              <a:rPr lang="tr-TR" smtClean="0"/>
              <a:t>27.04.2023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67F00-B828-4F31-81BC-D713015259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9539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67F00-B828-4F31-81BC-D7130152597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33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96A8-DCDA-486D-8B98-F5F48CCC3766}" type="datetimeFigureOut">
              <a:rPr lang="tr-TR" smtClean="0"/>
              <a:pPr/>
              <a:t>27.04.2023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2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96A8-DCDA-486D-8B98-F5F48CCC3766}" type="datetimeFigureOut">
              <a:rPr lang="tr-TR" smtClean="0"/>
              <a:pPr/>
              <a:t>27.04.2023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945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96A8-DCDA-486D-8B98-F5F48CCC3766}" type="datetimeFigureOut">
              <a:rPr lang="tr-TR" smtClean="0"/>
              <a:pPr/>
              <a:t>27.04.2023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89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96A8-DCDA-486D-8B98-F5F48CCC3766}" type="datetimeFigureOut">
              <a:rPr lang="tr-TR" smtClean="0"/>
              <a:pPr/>
              <a:t>27.04.2023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075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96A8-DCDA-486D-8B98-F5F48CCC3766}" type="datetimeFigureOut">
              <a:rPr lang="tr-TR" smtClean="0"/>
              <a:pPr/>
              <a:t>27.04.2023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11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96A8-DCDA-486D-8B98-F5F48CCC3766}" type="datetimeFigureOut">
              <a:rPr lang="tr-TR" smtClean="0"/>
              <a:pPr/>
              <a:t>27.04.2023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4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96A8-DCDA-486D-8B98-F5F48CCC3766}" type="datetimeFigureOut">
              <a:rPr lang="tr-TR" smtClean="0"/>
              <a:pPr/>
              <a:t>27.04.2023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339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96A8-DCDA-486D-8B98-F5F48CCC3766}" type="datetimeFigureOut">
              <a:rPr lang="tr-TR" smtClean="0"/>
              <a:pPr/>
              <a:t>27.04.2023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59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96A8-DCDA-486D-8B98-F5F48CCC3766}" type="datetimeFigureOut">
              <a:rPr lang="tr-TR" smtClean="0"/>
              <a:pPr/>
              <a:t>27.04.2023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53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72096A8-DCDA-486D-8B98-F5F48CCC3766}" type="datetimeFigureOut">
              <a:rPr lang="tr-TR" smtClean="0"/>
              <a:pPr/>
              <a:t>27.04.2023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57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96A8-DCDA-486D-8B98-F5F48CCC3766}" type="datetimeFigureOut">
              <a:rPr lang="tr-TR" smtClean="0"/>
              <a:pPr/>
              <a:t>27.04.2023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13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2096A8-DCDA-486D-8B98-F5F48CCC3766}" type="datetimeFigureOut">
              <a:rPr lang="tr-TR" smtClean="0"/>
              <a:pPr/>
              <a:t>27.04.2023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96FE0EA-2869-4059-B717-502D5869D50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52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sz="4400" i="1" dirty="0" smtClean="0">
                <a:solidFill>
                  <a:srgbClr val="FF0000"/>
                </a:solidFill>
                <a:latin typeface="Comic Sans MS" pitchFamily="66" charset="0"/>
              </a:rPr>
              <a:t>Turizm ve Seyahat Hizmetleri</a:t>
            </a:r>
            <a:br>
              <a:rPr lang="tr-TR" sz="4400" i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tr-TR" sz="4400" i="1" dirty="0" smtClean="0">
                <a:solidFill>
                  <a:srgbClr val="FF0000"/>
                </a:solidFill>
                <a:latin typeface="Comic Sans MS" pitchFamily="66" charset="0"/>
              </a:rPr>
              <a:t>Programı</a:t>
            </a:r>
            <a:endParaRPr lang="tr-TR" sz="4400" dirty="0">
              <a:solidFill>
                <a:srgbClr val="FF0000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611560" y="1845734"/>
            <a:ext cx="8075239" cy="40233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3200" b="1" dirty="0" smtClean="0">
                <a:solidFill>
                  <a:srgbClr val="00B0F0"/>
                </a:solidFill>
                <a:latin typeface="Comic Sans MS" pitchFamily="66" charset="0"/>
              </a:rPr>
              <a:t>TSH 1012 Meslek Stajı (40 iş günü)</a:t>
            </a:r>
          </a:p>
          <a:p>
            <a:pPr>
              <a:buNone/>
            </a:pPr>
            <a:endParaRPr lang="tr-TR" sz="3200" b="1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3200" dirty="0" smtClean="0">
                <a:latin typeface="Comic Sans MS" pitchFamily="66" charset="0"/>
              </a:rPr>
              <a:t>Staj Başlama: 	</a:t>
            </a:r>
            <a:r>
              <a:rPr lang="tr-TR" sz="3200" dirty="0" smtClean="0">
                <a:latin typeface="Comic Sans MS" pitchFamily="66" charset="0"/>
              </a:rPr>
              <a:t>03</a:t>
            </a:r>
            <a:r>
              <a:rPr lang="tr-TR" sz="3200" dirty="0" smtClean="0">
                <a:latin typeface="Comic Sans MS" pitchFamily="66" charset="0"/>
              </a:rPr>
              <a:t> Temmuz 2023 </a:t>
            </a:r>
            <a:endParaRPr lang="tr-TR" sz="3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3200" dirty="0" smtClean="0">
                <a:latin typeface="Comic Sans MS" pitchFamily="66" charset="0"/>
              </a:rPr>
              <a:t>Staj Bitiş: 	</a:t>
            </a:r>
            <a:r>
              <a:rPr lang="tr-TR" sz="3200" dirty="0" smtClean="0">
                <a:latin typeface="Comic Sans MS" pitchFamily="66" charset="0"/>
              </a:rPr>
              <a:t>	</a:t>
            </a:r>
            <a:r>
              <a:rPr lang="tr-TR" sz="3200" dirty="0" smtClean="0">
                <a:latin typeface="Comic Sans MS" pitchFamily="66" charset="0"/>
              </a:rPr>
              <a:t>17</a:t>
            </a:r>
            <a:r>
              <a:rPr lang="tr-TR" sz="3200" dirty="0" smtClean="0">
                <a:latin typeface="Comic Sans MS" pitchFamily="66" charset="0"/>
              </a:rPr>
              <a:t> </a:t>
            </a:r>
            <a:r>
              <a:rPr lang="tr-TR" sz="3200" dirty="0" smtClean="0">
                <a:latin typeface="Comic Sans MS" pitchFamily="66" charset="0"/>
              </a:rPr>
              <a:t>Ağustos </a:t>
            </a:r>
            <a:r>
              <a:rPr lang="tr-TR" sz="3200" dirty="0" smtClean="0">
                <a:latin typeface="Comic Sans MS" pitchFamily="66" charset="0"/>
              </a:rPr>
              <a:t>2027</a:t>
            </a:r>
            <a:endParaRPr lang="tr-TR" sz="3200" dirty="0" smtClean="0">
              <a:latin typeface="Comic Sans MS" pitchFamily="66" charset="0"/>
            </a:endParaRPr>
          </a:p>
          <a:p>
            <a:pPr>
              <a:buNone/>
            </a:pPr>
            <a:endParaRPr lang="tr-TR" sz="3200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3200" dirty="0" smtClean="0">
                <a:solidFill>
                  <a:srgbClr val="00B0F0"/>
                </a:solidFill>
                <a:latin typeface="Comic Sans MS" pitchFamily="66" charset="0"/>
              </a:rPr>
              <a:t>*</a:t>
            </a:r>
            <a:r>
              <a:rPr lang="tr-TR" sz="3200" dirty="0">
                <a:latin typeface="Comic Sans MS" pitchFamily="66" charset="0"/>
              </a:rPr>
              <a:t> </a:t>
            </a:r>
            <a:r>
              <a:rPr lang="tr-TR" sz="3200" dirty="0" smtClean="0">
                <a:latin typeface="Comic Sans MS" pitchFamily="66" charset="0"/>
              </a:rPr>
              <a:t>Dosyalar 2023/24 </a:t>
            </a:r>
            <a:r>
              <a:rPr lang="tr-TR" sz="3200" dirty="0">
                <a:latin typeface="Comic Sans MS" pitchFamily="66" charset="0"/>
              </a:rPr>
              <a:t>Öğretim yılı Güz Yarıyılı Derslerin başladığı ilk hafta Cuma günü mesai bitimine kadar bölüm sekreterliğine teslim edilecektir. .</a:t>
            </a:r>
            <a:endParaRPr lang="tr-TR" sz="3200" dirty="0" smtClean="0">
              <a:latin typeface="Comic Sans MS" pitchFamily="66" charset="0"/>
            </a:endParaRPr>
          </a:p>
        </p:txBody>
      </p:sp>
      <p:pic>
        <p:nvPicPr>
          <p:cNvPr id="4" name="3 Resim" descr="indir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60648"/>
            <a:ext cx="1130995" cy="1717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2980</TotalTime>
  <Words>13</Words>
  <Application>Microsoft Office PowerPoint</Application>
  <PresentationFormat>Ekran Gösterisi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Geçmişe bakış</vt:lpstr>
      <vt:lpstr>      Turizm ve Seyahat Hizmetleri Programı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Farabi</cp:lastModifiedBy>
  <cp:revision>84</cp:revision>
  <dcterms:created xsi:type="dcterms:W3CDTF">2021-03-22T11:47:04Z</dcterms:created>
  <dcterms:modified xsi:type="dcterms:W3CDTF">2023-04-27T12:41:58Z</dcterms:modified>
</cp:coreProperties>
</file>